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256" r:id="rId5"/>
    <p:sldId id="349" r:id="rId6"/>
    <p:sldId id="28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0272"/>
  </p:normalViewPr>
  <p:slideViewPr>
    <p:cSldViewPr snapToGrid="0" snapToObjects="1">
      <p:cViewPr varScale="1">
        <p:scale>
          <a:sx n="55" d="100"/>
          <a:sy n="55" d="100"/>
        </p:scale>
        <p:origin x="594" y="72"/>
      </p:cViewPr>
      <p:guideLst/>
    </p:cSldViewPr>
  </p:slideViewPr>
  <p:outlineViewPr>
    <p:cViewPr>
      <p:scale>
        <a:sx n="33" d="100"/>
        <a:sy n="33" d="100"/>
      </p:scale>
      <p:origin x="0" y="-40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2.pn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21FA1-2AC1-9847-846C-5DA8D4E0BC5E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24E20-1573-2443-BA4F-3E0C57E9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0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38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48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55903" y="6356350"/>
            <a:ext cx="2215311" cy="365125"/>
          </a:xfrm>
        </p:spPr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08926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6027" y="6356350"/>
            <a:ext cx="1438619" cy="365125"/>
          </a:xfrm>
        </p:spPr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6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5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4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21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8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92" r="4559" b="25287"/>
          <a:stretch/>
        </p:blipFill>
        <p:spPr>
          <a:xfrm>
            <a:off x="838201" y="1"/>
            <a:ext cx="113538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9798" y="6356349"/>
            <a:ext cx="18321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E020-8C9E-9840-BD0E-4531656E4B0F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74176" y="63575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87210" y="6356350"/>
            <a:ext cx="7665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66" y="5836197"/>
            <a:ext cx="2834667" cy="5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1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25" y="47942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dirty="0" smtClean="0"/>
              <a:t>Deployment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25" y="3493066"/>
            <a:ext cx="7337913" cy="1655762"/>
          </a:xfrm>
        </p:spPr>
        <p:txBody>
          <a:bodyPr>
            <a:normAutofit/>
          </a:bodyPr>
          <a:lstStyle/>
          <a:p>
            <a:pPr algn="r"/>
            <a:r>
              <a:rPr lang="en-US" sz="3200" dirty="0" smtClean="0"/>
              <a:t>Martin Read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61858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41DF-E999-1B43-812C-56FDF6192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F5349-0388-6D4F-AA84-CA7E9C806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ASP.NET has to be compiled</a:t>
            </a:r>
          </a:p>
          <a:p>
            <a:r>
              <a:rPr lang="en-US" dirty="0" smtClean="0"/>
              <a:t>Ensure </a:t>
            </a:r>
            <a:r>
              <a:rPr lang="en-US" dirty="0"/>
              <a:t>you are not using local database but are connected to remote hosted database</a:t>
            </a:r>
          </a:p>
          <a:p>
            <a:pPr lvl="1"/>
            <a:r>
              <a:rPr lang="en-US" dirty="0"/>
              <a:t>So Domain and connection string should not need to change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630AD13E-97C1-5A49-8474-E95F5E47701B}"/>
              </a:ext>
            </a:extLst>
          </p:cNvPr>
          <p:cNvSpPr/>
          <p:nvPr/>
        </p:nvSpPr>
        <p:spPr>
          <a:xfrm>
            <a:off x="8255000" y="177800"/>
            <a:ext cx="3568700" cy="1968500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Remember to follow the instructions</a:t>
            </a:r>
          </a:p>
        </p:txBody>
      </p:sp>
    </p:spTree>
    <p:extLst>
      <p:ext uri="{BB962C8B-B14F-4D97-AF65-F5344CB8AC3E}">
        <p14:creationId xmlns:p14="http://schemas.microsoft.com/office/powerpoint/2010/main" val="288941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4937" y="213677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cs typeface="Calibri Light"/>
              </a:rPr>
              <a:t/>
            </a:r>
            <a:br>
              <a:rPr lang="en-US" sz="5400" b="1" dirty="0">
                <a:cs typeface="Calibri Light"/>
              </a:rPr>
            </a:br>
            <a:r>
              <a:rPr lang="en-US" sz="5400" b="1" dirty="0">
                <a:cs typeface="Calibri Light"/>
              </a:rPr>
              <a:t>University of Plymouth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3681" y="4745038"/>
            <a:ext cx="7337913" cy="1655762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Advancing knowledge,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45572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2016E78E9AF74EA603C9F795980204" ma:contentTypeVersion="5" ma:contentTypeDescription="Create a new document." ma:contentTypeScope="" ma:versionID="c1e1e6aedf02edd7c4d2a68a70a62cba">
  <xsd:schema xmlns:xsd="http://www.w3.org/2001/XMLSchema" xmlns:xs="http://www.w3.org/2001/XMLSchema" xmlns:p="http://schemas.microsoft.com/office/2006/metadata/properties" xmlns:ns1="6012c4bf-0b91-4f3e-b722-ad8a8e41f5a5" xmlns:ns3="26c71075-24fd-4ed4-8185-25178c839b88" targetNamespace="http://schemas.microsoft.com/office/2006/metadata/properties" ma:root="true" ma:fieldsID="769cf83ee6f38eddc33b23a4eeb00c36" ns1:_="" ns3:_="">
    <xsd:import namespace="6012c4bf-0b91-4f3e-b722-ad8a8e41f5a5"/>
    <xsd:import namespace="26c71075-24fd-4ed4-8185-25178c839b88"/>
    <xsd:element name="properties">
      <xsd:complexType>
        <xsd:sequence>
          <xsd:element name="documentManagement">
            <xsd:complexType>
              <xsd:all>
                <xsd:element ref="ns1:_x0064_do2" minOccurs="0"/>
                <xsd:element ref="ns1:MediaServiceMetadata" minOccurs="0"/>
                <xsd:element ref="ns1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12c4bf-0b91-4f3e-b722-ad8a8e41f5a5" elementFormDefault="qualified">
    <xsd:import namespace="http://schemas.microsoft.com/office/2006/documentManagement/types"/>
    <xsd:import namespace="http://schemas.microsoft.com/office/infopath/2007/PartnerControls"/>
    <xsd:element name="_x0064_do2" ma:index="0" nillable="true" ma:displayName="Template type" ma:internalName="_x0064_do2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c71075-24fd-4ed4-8185-25178c839b8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064_do2 xmlns="6012c4bf-0b91-4f3e-b722-ad8a8e41f5a5">PowerPoint</_x0064_do2>
    <SharedWithUsers xmlns="26c71075-24fd-4ed4-8185-25178c839b88">
      <UserInfo>
        <DisplayName>Toby Russell</DisplayName>
        <AccountId>46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D6643760-C550-45A8-94A5-EBD63996F47F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012c4bf-0b91-4f3e-b722-ad8a8e41f5a5"/>
    <ds:schemaRef ds:uri="26c71075-24fd-4ed4-8185-25178c839b88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63A4DF-051D-44BE-AFA8-E8343CB00F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E2A2A1-8743-46CC-A5B8-52CD41017BCA}">
  <ds:schemaRefs>
    <ds:schemaRef ds:uri="http://purl.org/dc/elements/1.1/"/>
    <ds:schemaRef ds:uri="http://schemas.microsoft.com/office/2006/metadata/properties"/>
    <ds:schemaRef ds:uri="26c71075-24fd-4ed4-8185-25178c839b88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6012c4bf-0b91-4f3e-b722-ad8a8e41f5a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49581</TotalTime>
  <Words>49</Words>
  <Application>Microsoft Office PowerPoint</Application>
  <PresentationFormat>Widescreen</PresentationFormat>
  <Paragraphs>11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Deployment</vt:lpstr>
      <vt:lpstr>Deploying</vt:lpstr>
      <vt:lpstr> University of Plymouth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Lee</dc:creator>
  <cp:lastModifiedBy>Martin Read</cp:lastModifiedBy>
  <cp:revision>358</cp:revision>
  <dcterms:created xsi:type="dcterms:W3CDTF">2018-04-15T20:11:32Z</dcterms:created>
  <dcterms:modified xsi:type="dcterms:W3CDTF">2023-11-29T09:01:12Z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0x010100652016E78E9AF74EA603C9F795980204</vt:lpwstr>
  </property>
</Properties>
</file>

<file path=docProps/thumbnail.jpeg>
</file>